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66" r:id="rId5"/>
    <p:sldId id="267" r:id="rId6"/>
    <p:sldId id="268" r:id="rId7"/>
    <p:sldId id="270" r:id="rId8"/>
    <p:sldId id="271" r:id="rId9"/>
    <p:sldId id="272" r:id="rId10"/>
    <p:sldId id="275" r:id="rId11"/>
    <p:sldId id="277" r:id="rId12"/>
    <p:sldId id="278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F644A2-FB6F-43A8-B750-C7490C735E2F}" v="10" dt="2020-11-23T18:10:29.2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intha Westerink" userId="c1c74fd5-67fa-43d8-8063-0adb3063a5fc" providerId="ADAL" clId="{86F644A2-FB6F-43A8-B750-C7490C735E2F}"/>
    <pc:docChg chg="custSel addSld delSld modSld">
      <pc:chgData name="Jacintha Westerink" userId="c1c74fd5-67fa-43d8-8063-0adb3063a5fc" providerId="ADAL" clId="{86F644A2-FB6F-43A8-B750-C7490C735E2F}" dt="2020-11-23T18:11:12.706" v="103" actId="20577"/>
      <pc:docMkLst>
        <pc:docMk/>
      </pc:docMkLst>
      <pc:sldChg chg="modSp mod">
        <pc:chgData name="Jacintha Westerink" userId="c1c74fd5-67fa-43d8-8063-0adb3063a5fc" providerId="ADAL" clId="{86F644A2-FB6F-43A8-B750-C7490C735E2F}" dt="2020-11-23T18:07:40.316" v="16" actId="20577"/>
        <pc:sldMkLst>
          <pc:docMk/>
          <pc:sldMk cId="932746566" sldId="256"/>
        </pc:sldMkLst>
        <pc:spChg chg="mod">
          <ac:chgData name="Jacintha Westerink" userId="c1c74fd5-67fa-43d8-8063-0adb3063a5fc" providerId="ADAL" clId="{86F644A2-FB6F-43A8-B750-C7490C735E2F}" dt="2020-11-23T18:07:40.316" v="16" actId="20577"/>
          <ac:spMkLst>
            <pc:docMk/>
            <pc:sldMk cId="932746566" sldId="256"/>
            <ac:spMk id="3" creationId="{00000000-0000-0000-0000-000000000000}"/>
          </ac:spMkLst>
        </pc:spChg>
      </pc:sldChg>
      <pc:sldChg chg="del">
        <pc:chgData name="Jacintha Westerink" userId="c1c74fd5-67fa-43d8-8063-0adb3063a5fc" providerId="ADAL" clId="{86F644A2-FB6F-43A8-B750-C7490C735E2F}" dt="2020-11-23T18:08:42.910" v="71" actId="47"/>
        <pc:sldMkLst>
          <pc:docMk/>
          <pc:sldMk cId="3413887622" sldId="263"/>
        </pc:sldMkLst>
      </pc:sldChg>
      <pc:sldChg chg="addSp modSp mod">
        <pc:chgData name="Jacintha Westerink" userId="c1c74fd5-67fa-43d8-8063-0adb3063a5fc" providerId="ADAL" clId="{86F644A2-FB6F-43A8-B750-C7490C735E2F}" dt="2020-11-23T18:09:46.397" v="78" actId="20577"/>
        <pc:sldMkLst>
          <pc:docMk/>
          <pc:sldMk cId="2763047797" sldId="264"/>
        </pc:sldMkLst>
        <pc:spChg chg="add mod">
          <ac:chgData name="Jacintha Westerink" userId="c1c74fd5-67fa-43d8-8063-0adb3063a5fc" providerId="ADAL" clId="{86F644A2-FB6F-43A8-B750-C7490C735E2F}" dt="2020-11-23T18:09:46.397" v="78" actId="20577"/>
          <ac:spMkLst>
            <pc:docMk/>
            <pc:sldMk cId="2763047797" sldId="264"/>
            <ac:spMk id="7" creationId="{B3566F29-A72D-4E3A-91C9-3B1E4290CC4B}"/>
          </ac:spMkLst>
        </pc:spChg>
      </pc:sldChg>
      <pc:sldChg chg="addSp modSp mod">
        <pc:chgData name="Jacintha Westerink" userId="c1c74fd5-67fa-43d8-8063-0adb3063a5fc" providerId="ADAL" clId="{86F644A2-FB6F-43A8-B750-C7490C735E2F}" dt="2020-11-23T18:09:51.153" v="80" actId="20577"/>
        <pc:sldMkLst>
          <pc:docMk/>
          <pc:sldMk cId="3697645061" sldId="265"/>
        </pc:sldMkLst>
        <pc:spChg chg="add mod">
          <ac:chgData name="Jacintha Westerink" userId="c1c74fd5-67fa-43d8-8063-0adb3063a5fc" providerId="ADAL" clId="{86F644A2-FB6F-43A8-B750-C7490C735E2F}" dt="2020-11-23T18:09:51.153" v="80" actId="20577"/>
          <ac:spMkLst>
            <pc:docMk/>
            <pc:sldMk cId="3697645061" sldId="265"/>
            <ac:spMk id="6" creationId="{E878AA4A-7E36-4DCE-B117-54BA3E2CD6E5}"/>
          </ac:spMkLst>
        </pc:spChg>
      </pc:sldChg>
      <pc:sldChg chg="addSp modSp mod">
        <pc:chgData name="Jacintha Westerink" userId="c1c74fd5-67fa-43d8-8063-0adb3063a5fc" providerId="ADAL" clId="{86F644A2-FB6F-43A8-B750-C7490C735E2F}" dt="2020-11-23T18:09:55.924" v="82" actId="20577"/>
        <pc:sldMkLst>
          <pc:docMk/>
          <pc:sldMk cId="3198134573" sldId="266"/>
        </pc:sldMkLst>
        <pc:spChg chg="add mod">
          <ac:chgData name="Jacintha Westerink" userId="c1c74fd5-67fa-43d8-8063-0adb3063a5fc" providerId="ADAL" clId="{86F644A2-FB6F-43A8-B750-C7490C735E2F}" dt="2020-11-23T18:09:55.924" v="82" actId="20577"/>
          <ac:spMkLst>
            <pc:docMk/>
            <pc:sldMk cId="3198134573" sldId="266"/>
            <ac:spMk id="10" creationId="{FC062640-7EC2-4F59-A318-3B9C7E051A8D}"/>
          </ac:spMkLst>
        </pc:spChg>
      </pc:sldChg>
      <pc:sldChg chg="addSp modSp mod">
        <pc:chgData name="Jacintha Westerink" userId="c1c74fd5-67fa-43d8-8063-0adb3063a5fc" providerId="ADAL" clId="{86F644A2-FB6F-43A8-B750-C7490C735E2F}" dt="2020-11-23T18:10:00.623" v="84" actId="20577"/>
        <pc:sldMkLst>
          <pc:docMk/>
          <pc:sldMk cId="4181208377" sldId="267"/>
        </pc:sldMkLst>
        <pc:spChg chg="add mod">
          <ac:chgData name="Jacintha Westerink" userId="c1c74fd5-67fa-43d8-8063-0adb3063a5fc" providerId="ADAL" clId="{86F644A2-FB6F-43A8-B750-C7490C735E2F}" dt="2020-11-23T18:10:00.623" v="84" actId="20577"/>
          <ac:spMkLst>
            <pc:docMk/>
            <pc:sldMk cId="4181208377" sldId="267"/>
            <ac:spMk id="8" creationId="{3D183FEC-A030-464B-A8DF-55F8476AC551}"/>
          </ac:spMkLst>
        </pc:spChg>
      </pc:sldChg>
      <pc:sldChg chg="addSp modSp mod">
        <pc:chgData name="Jacintha Westerink" userId="c1c74fd5-67fa-43d8-8063-0adb3063a5fc" providerId="ADAL" clId="{86F644A2-FB6F-43A8-B750-C7490C735E2F}" dt="2020-11-23T18:10:05.127" v="86" actId="20577"/>
        <pc:sldMkLst>
          <pc:docMk/>
          <pc:sldMk cId="1395910502" sldId="268"/>
        </pc:sldMkLst>
        <pc:spChg chg="add mod">
          <ac:chgData name="Jacintha Westerink" userId="c1c74fd5-67fa-43d8-8063-0adb3063a5fc" providerId="ADAL" clId="{86F644A2-FB6F-43A8-B750-C7490C735E2F}" dt="2020-11-23T18:10:05.127" v="86" actId="20577"/>
          <ac:spMkLst>
            <pc:docMk/>
            <pc:sldMk cId="1395910502" sldId="268"/>
            <ac:spMk id="7" creationId="{0D0B7717-B3C4-46C2-AC70-4DC86657CC73}"/>
          </ac:spMkLst>
        </pc:spChg>
      </pc:sldChg>
      <pc:sldChg chg="del">
        <pc:chgData name="Jacintha Westerink" userId="c1c74fd5-67fa-43d8-8063-0adb3063a5fc" providerId="ADAL" clId="{86F644A2-FB6F-43A8-B750-C7490C735E2F}" dt="2020-11-23T18:08:50.739" v="72" actId="47"/>
        <pc:sldMkLst>
          <pc:docMk/>
          <pc:sldMk cId="1233100964" sldId="269"/>
        </pc:sldMkLst>
      </pc:sldChg>
      <pc:sldChg chg="addSp modSp mod">
        <pc:chgData name="Jacintha Westerink" userId="c1c74fd5-67fa-43d8-8063-0adb3063a5fc" providerId="ADAL" clId="{86F644A2-FB6F-43A8-B750-C7490C735E2F}" dt="2020-11-23T18:10:10.087" v="88" actId="20577"/>
        <pc:sldMkLst>
          <pc:docMk/>
          <pc:sldMk cId="2040796742" sldId="270"/>
        </pc:sldMkLst>
        <pc:spChg chg="add mod">
          <ac:chgData name="Jacintha Westerink" userId="c1c74fd5-67fa-43d8-8063-0adb3063a5fc" providerId="ADAL" clId="{86F644A2-FB6F-43A8-B750-C7490C735E2F}" dt="2020-11-23T18:10:10.087" v="88" actId="20577"/>
          <ac:spMkLst>
            <pc:docMk/>
            <pc:sldMk cId="2040796742" sldId="270"/>
            <ac:spMk id="7" creationId="{7617C011-DAD0-432E-A18F-DDE436FF610B}"/>
          </ac:spMkLst>
        </pc:spChg>
      </pc:sldChg>
      <pc:sldChg chg="addSp modSp mod">
        <pc:chgData name="Jacintha Westerink" userId="c1c74fd5-67fa-43d8-8063-0adb3063a5fc" providerId="ADAL" clId="{86F644A2-FB6F-43A8-B750-C7490C735E2F}" dt="2020-11-23T18:10:16.676" v="90" actId="20577"/>
        <pc:sldMkLst>
          <pc:docMk/>
          <pc:sldMk cId="649447323" sldId="271"/>
        </pc:sldMkLst>
        <pc:spChg chg="add mod">
          <ac:chgData name="Jacintha Westerink" userId="c1c74fd5-67fa-43d8-8063-0adb3063a5fc" providerId="ADAL" clId="{86F644A2-FB6F-43A8-B750-C7490C735E2F}" dt="2020-11-23T18:10:16.676" v="90" actId="20577"/>
          <ac:spMkLst>
            <pc:docMk/>
            <pc:sldMk cId="649447323" sldId="271"/>
            <ac:spMk id="6" creationId="{73152B85-B10E-4565-B9EE-0340951A031E}"/>
          </ac:spMkLst>
        </pc:spChg>
      </pc:sldChg>
      <pc:sldChg chg="addSp modSp mod">
        <pc:chgData name="Jacintha Westerink" userId="c1c74fd5-67fa-43d8-8063-0adb3063a5fc" providerId="ADAL" clId="{86F644A2-FB6F-43A8-B750-C7490C735E2F}" dt="2020-11-23T18:10:21.216" v="92" actId="20577"/>
        <pc:sldMkLst>
          <pc:docMk/>
          <pc:sldMk cId="2034577215" sldId="272"/>
        </pc:sldMkLst>
        <pc:spChg chg="add mod">
          <ac:chgData name="Jacintha Westerink" userId="c1c74fd5-67fa-43d8-8063-0adb3063a5fc" providerId="ADAL" clId="{86F644A2-FB6F-43A8-B750-C7490C735E2F}" dt="2020-11-23T18:10:21.216" v="92" actId="20577"/>
          <ac:spMkLst>
            <pc:docMk/>
            <pc:sldMk cId="2034577215" sldId="272"/>
            <ac:spMk id="7" creationId="{B5799BB8-5EA0-4A3F-BC57-B0449C8147FE}"/>
          </ac:spMkLst>
        </pc:spChg>
      </pc:sldChg>
      <pc:sldChg chg="del">
        <pc:chgData name="Jacintha Westerink" userId="c1c74fd5-67fa-43d8-8063-0adb3063a5fc" providerId="ADAL" clId="{86F644A2-FB6F-43A8-B750-C7490C735E2F}" dt="2020-11-23T18:09:01.063" v="73" actId="47"/>
        <pc:sldMkLst>
          <pc:docMk/>
          <pc:sldMk cId="857870715" sldId="273"/>
        </pc:sldMkLst>
      </pc:sldChg>
      <pc:sldChg chg="del">
        <pc:chgData name="Jacintha Westerink" userId="c1c74fd5-67fa-43d8-8063-0adb3063a5fc" providerId="ADAL" clId="{86F644A2-FB6F-43A8-B750-C7490C735E2F}" dt="2020-11-23T18:09:03.564" v="74" actId="47"/>
        <pc:sldMkLst>
          <pc:docMk/>
          <pc:sldMk cId="3713518918" sldId="274"/>
        </pc:sldMkLst>
      </pc:sldChg>
      <pc:sldChg chg="addSp modSp mod">
        <pc:chgData name="Jacintha Westerink" userId="c1c74fd5-67fa-43d8-8063-0adb3063a5fc" providerId="ADAL" clId="{86F644A2-FB6F-43A8-B750-C7490C735E2F}" dt="2020-11-23T18:10:25.088" v="94" actId="20577"/>
        <pc:sldMkLst>
          <pc:docMk/>
          <pc:sldMk cId="1486647884" sldId="275"/>
        </pc:sldMkLst>
        <pc:spChg chg="add mod">
          <ac:chgData name="Jacintha Westerink" userId="c1c74fd5-67fa-43d8-8063-0adb3063a5fc" providerId="ADAL" clId="{86F644A2-FB6F-43A8-B750-C7490C735E2F}" dt="2020-11-23T18:10:25.088" v="94" actId="20577"/>
          <ac:spMkLst>
            <pc:docMk/>
            <pc:sldMk cId="1486647884" sldId="275"/>
            <ac:spMk id="7" creationId="{9EC30833-17E4-4E91-BE04-BB5759F30CBD}"/>
          </ac:spMkLst>
        </pc:spChg>
      </pc:sldChg>
      <pc:sldChg chg="del">
        <pc:chgData name="Jacintha Westerink" userId="c1c74fd5-67fa-43d8-8063-0adb3063a5fc" providerId="ADAL" clId="{86F644A2-FB6F-43A8-B750-C7490C735E2F}" dt="2020-11-23T18:09:17.808" v="75" actId="47"/>
        <pc:sldMkLst>
          <pc:docMk/>
          <pc:sldMk cId="3536977607" sldId="276"/>
        </pc:sldMkLst>
      </pc:sldChg>
      <pc:sldChg chg="addSp modSp mod">
        <pc:chgData name="Jacintha Westerink" userId="c1c74fd5-67fa-43d8-8063-0adb3063a5fc" providerId="ADAL" clId="{86F644A2-FB6F-43A8-B750-C7490C735E2F}" dt="2020-11-23T18:10:33.907" v="98" actId="1076"/>
        <pc:sldMkLst>
          <pc:docMk/>
          <pc:sldMk cId="412270145" sldId="277"/>
        </pc:sldMkLst>
        <pc:spChg chg="add mod">
          <ac:chgData name="Jacintha Westerink" userId="c1c74fd5-67fa-43d8-8063-0adb3063a5fc" providerId="ADAL" clId="{86F644A2-FB6F-43A8-B750-C7490C735E2F}" dt="2020-11-23T18:10:33.907" v="98" actId="1076"/>
          <ac:spMkLst>
            <pc:docMk/>
            <pc:sldMk cId="412270145" sldId="277"/>
            <ac:spMk id="5" creationId="{D9C13AA6-0ABC-43B4-B5EC-EAD6A1BF2396}"/>
          </ac:spMkLst>
        </pc:spChg>
      </pc:sldChg>
      <pc:sldChg chg="delSp modSp new mod">
        <pc:chgData name="Jacintha Westerink" userId="c1c74fd5-67fa-43d8-8063-0adb3063a5fc" providerId="ADAL" clId="{86F644A2-FB6F-43A8-B750-C7490C735E2F}" dt="2020-11-23T18:11:12.706" v="103" actId="20577"/>
        <pc:sldMkLst>
          <pc:docMk/>
          <pc:sldMk cId="273358632" sldId="278"/>
        </pc:sldMkLst>
        <pc:spChg chg="mod">
          <ac:chgData name="Jacintha Westerink" userId="c1c74fd5-67fa-43d8-8063-0adb3063a5fc" providerId="ADAL" clId="{86F644A2-FB6F-43A8-B750-C7490C735E2F}" dt="2020-11-23T18:07:53.330" v="31" actId="14100"/>
          <ac:spMkLst>
            <pc:docMk/>
            <pc:sldMk cId="273358632" sldId="278"/>
            <ac:spMk id="2" creationId="{06764B86-8AD2-4552-B9F8-0DAE5DDBE059}"/>
          </ac:spMkLst>
        </pc:spChg>
        <pc:spChg chg="mod">
          <ac:chgData name="Jacintha Westerink" userId="c1c74fd5-67fa-43d8-8063-0adb3063a5fc" providerId="ADAL" clId="{86F644A2-FB6F-43A8-B750-C7490C735E2F}" dt="2020-11-23T18:11:12.706" v="103" actId="20577"/>
          <ac:spMkLst>
            <pc:docMk/>
            <pc:sldMk cId="273358632" sldId="278"/>
            <ac:spMk id="3" creationId="{B3DC455F-6873-4FD3-AD43-4647D3028BE0}"/>
          </ac:spMkLst>
        </pc:spChg>
        <pc:spChg chg="del">
          <ac:chgData name="Jacintha Westerink" userId="c1c74fd5-67fa-43d8-8063-0adb3063a5fc" providerId="ADAL" clId="{86F644A2-FB6F-43A8-B750-C7490C735E2F}" dt="2020-11-23T18:07:56.633" v="32" actId="478"/>
          <ac:spMkLst>
            <pc:docMk/>
            <pc:sldMk cId="273358632" sldId="278"/>
            <ac:spMk id="4" creationId="{7F6091C5-362A-4DF1-AA91-5462BDFF34CB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7655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8089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3671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7871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4203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1123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0685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0632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7304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6634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3698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D246B-6E13-44BC-9D01-E720FA53190D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3297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Plantenkennis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AAK</a:t>
            </a:r>
          </a:p>
          <a:p>
            <a:r>
              <a:rPr lang="nl-NL" dirty="0"/>
              <a:t>Oefentoets-antw.</a:t>
            </a:r>
          </a:p>
          <a:p>
            <a:r>
              <a:rPr lang="nl-NL" dirty="0"/>
              <a:t>1-15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2746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86840" y="391250"/>
            <a:ext cx="10515600" cy="1325563"/>
          </a:xfrm>
        </p:spPr>
        <p:txBody>
          <a:bodyPr/>
          <a:lstStyle/>
          <a:p>
            <a:r>
              <a:rPr lang="nl-NL" dirty="0" err="1"/>
              <a:t>Peperomia</a:t>
            </a:r>
            <a:r>
              <a:rPr lang="nl-NL" dirty="0"/>
              <a:t> caperata			</a:t>
            </a:r>
            <a:br>
              <a:rPr lang="nl-NL" dirty="0"/>
            </a:br>
            <a:r>
              <a:rPr lang="nl-NL" dirty="0"/>
              <a:t>-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57615" y="1354159"/>
            <a:ext cx="3790950" cy="405765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5" y="1354159"/>
            <a:ext cx="3905250" cy="3152775"/>
          </a:xfrm>
          <a:prstGeom prst="rect">
            <a:avLst/>
          </a:prstGeom>
        </p:spPr>
      </p:pic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235122" y="4136003"/>
            <a:ext cx="3803758" cy="2551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Zuid Amerika (Amazone)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Tropisch klimaat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9EC30833-17E4-4E91-BE04-BB5759F30CBD}"/>
              </a:ext>
            </a:extLst>
          </p:cNvPr>
          <p:cNvSpPr txBox="1">
            <a:spLocks/>
          </p:cNvSpPr>
          <p:nvPr/>
        </p:nvSpPr>
        <p:spPr>
          <a:xfrm>
            <a:off x="10858500" y="5891213"/>
            <a:ext cx="990600" cy="6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486647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Phalaenopsis</a:t>
            </a:r>
            <a:r>
              <a:rPr lang="nl-NL" dirty="0"/>
              <a:t> cultivars		Vlinderorchidee</a:t>
            </a:r>
            <a:br>
              <a:rPr lang="nl-NL" dirty="0"/>
            </a:br>
            <a:endParaRPr lang="nl-NL" sz="2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90731" y="1306329"/>
            <a:ext cx="7754806" cy="5329602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>
          <a:xfrm>
            <a:off x="156754" y="4127863"/>
            <a:ext cx="3892732" cy="2508068"/>
          </a:xfrm>
        </p:spPr>
        <p:txBody>
          <a:bodyPr/>
          <a:lstStyle/>
          <a:p>
            <a:r>
              <a:rPr lang="nl-NL" dirty="0"/>
              <a:t>Herkomst:</a:t>
            </a:r>
          </a:p>
          <a:p>
            <a:pPr marL="0" indent="0">
              <a:buNone/>
            </a:pPr>
            <a:r>
              <a:rPr lang="nl-NL" dirty="0"/>
              <a:t>Zuidoost Azië</a:t>
            </a:r>
          </a:p>
          <a:p>
            <a:endParaRPr lang="nl-NL" dirty="0"/>
          </a:p>
          <a:p>
            <a:r>
              <a:rPr lang="nl-NL" dirty="0"/>
              <a:t>Tropisch klimaat</a:t>
            </a: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D9C13AA6-0ABC-43B4-B5EC-EAD6A1BF2396}"/>
              </a:ext>
            </a:extLst>
          </p:cNvPr>
          <p:cNvSpPr txBox="1">
            <a:spLocks/>
          </p:cNvSpPr>
          <p:nvPr/>
        </p:nvSpPr>
        <p:spPr>
          <a:xfrm>
            <a:off x="10858500" y="6181726"/>
            <a:ext cx="990600" cy="6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12270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764B86-8AD2-4552-B9F8-0DAE5DDBE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7100" y="365125"/>
            <a:ext cx="7886700" cy="1325563"/>
          </a:xfrm>
        </p:spPr>
        <p:txBody>
          <a:bodyPr/>
          <a:lstStyle/>
          <a:p>
            <a:r>
              <a:rPr lang="nl-NL" dirty="0"/>
              <a:t>Beoordeling: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3DC455F-6873-4FD3-AD43-4647D3028B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00375" y="2176463"/>
            <a:ext cx="5248275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4000" u="sng" dirty="0"/>
              <a:t>Totaal punten </a:t>
            </a:r>
            <a:r>
              <a:rPr lang="nl-NL" sz="4000" dirty="0"/>
              <a:t>= Cijfer</a:t>
            </a:r>
          </a:p>
          <a:p>
            <a:pPr marL="0" indent="0">
              <a:buNone/>
            </a:pPr>
            <a:r>
              <a:rPr lang="nl-NL" sz="4000"/>
              <a:t>         2,4</a:t>
            </a: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273358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Maranta</a:t>
            </a:r>
            <a:r>
              <a:rPr lang="nl-NL" dirty="0"/>
              <a:t> </a:t>
            </a:r>
            <a:r>
              <a:rPr lang="nl-NL" dirty="0" err="1"/>
              <a:t>leucineura</a:t>
            </a:r>
            <a:r>
              <a:rPr lang="nl-NL" dirty="0"/>
              <a:t> ‘</a:t>
            </a:r>
            <a:r>
              <a:rPr lang="nl-NL" dirty="0" err="1"/>
              <a:t>Kerchoviana</a:t>
            </a:r>
            <a:r>
              <a:rPr lang="nl-NL" dirty="0"/>
              <a:t>’	</a:t>
            </a:r>
            <a:br>
              <a:rPr lang="nl-NL" dirty="0"/>
            </a:br>
            <a:r>
              <a:rPr lang="nl-NL" sz="4000" dirty="0"/>
              <a:t>Tien geboden plantje</a:t>
            </a:r>
            <a:r>
              <a:rPr lang="nl-NL" dirty="0"/>
              <a:t>	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7000" y="1690688"/>
            <a:ext cx="5715000" cy="399097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032" y="1690688"/>
            <a:ext cx="4332174" cy="3273198"/>
          </a:xfrm>
          <a:prstGeom prst="rect">
            <a:avLst/>
          </a:prstGeom>
        </p:spPr>
      </p:pic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148045" y="4625038"/>
            <a:ext cx="3648891" cy="29173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Midden + Zuid Amerika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Tropisch klimaat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B3566F29-A72D-4E3A-91C9-3B1E4290CC4B}"/>
              </a:ext>
            </a:extLst>
          </p:cNvPr>
          <p:cNvSpPr txBox="1">
            <a:spLocks/>
          </p:cNvSpPr>
          <p:nvPr/>
        </p:nvSpPr>
        <p:spPr>
          <a:xfrm>
            <a:off x="10858500" y="5891213"/>
            <a:ext cx="990600" cy="6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63047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Medinilla</a:t>
            </a:r>
            <a:r>
              <a:rPr lang="nl-NL" dirty="0"/>
              <a:t> </a:t>
            </a:r>
            <a:r>
              <a:rPr lang="nl-NL" dirty="0" err="1"/>
              <a:t>magnifica</a:t>
            </a:r>
            <a:r>
              <a:rPr lang="nl-NL" dirty="0"/>
              <a:t>			</a:t>
            </a:r>
            <a:br>
              <a:rPr lang="nl-NL" dirty="0"/>
            </a:br>
            <a:r>
              <a:rPr lang="nl-NL" dirty="0"/>
              <a:t>-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1063" y="1027906"/>
            <a:ext cx="8082587" cy="5370490"/>
          </a:xfrm>
          <a:prstGeom prst="rect">
            <a:avLst/>
          </a:prstGeom>
        </p:spPr>
      </p:pic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130627" y="3867392"/>
            <a:ext cx="3065419" cy="29173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Filippijnen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Tropisch klimaat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E878AA4A-7E36-4DCE-B117-54BA3E2CD6E5}"/>
              </a:ext>
            </a:extLst>
          </p:cNvPr>
          <p:cNvSpPr txBox="1">
            <a:spLocks/>
          </p:cNvSpPr>
          <p:nvPr/>
        </p:nvSpPr>
        <p:spPr>
          <a:xfrm>
            <a:off x="10858500" y="5891213"/>
            <a:ext cx="990600" cy="6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97645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Monarda</a:t>
            </a:r>
            <a:r>
              <a:rPr lang="nl-NL" dirty="0"/>
              <a:t> cultivars			</a:t>
            </a:r>
            <a:br>
              <a:rPr lang="nl-NL" dirty="0"/>
            </a:br>
            <a:r>
              <a:rPr lang="nl-NL" dirty="0"/>
              <a:t>Bergamotplant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419" y="0"/>
            <a:ext cx="6300581" cy="445879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2069" y="1816682"/>
            <a:ext cx="1849191" cy="184919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912" y="1816682"/>
            <a:ext cx="2530699" cy="1888534"/>
          </a:xfrm>
          <a:prstGeom prst="rect">
            <a:avLst/>
          </a:prstGeom>
        </p:spPr>
      </p:pic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856664" y="3796402"/>
            <a:ext cx="3050719" cy="3010659"/>
          </a:xfrm>
          <a:prstGeom prst="rect">
            <a:avLst/>
          </a:prstGeom>
        </p:spPr>
      </p:pic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130627" y="3867392"/>
            <a:ext cx="3065419" cy="29173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Amerika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Gematigd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klimaat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ndertitel 2">
            <a:extLst>
              <a:ext uri="{FF2B5EF4-FFF2-40B4-BE49-F238E27FC236}">
                <a16:creationId xmlns:a16="http://schemas.microsoft.com/office/drawing/2014/main" id="{FC062640-7EC2-4F59-A318-3B9C7E051A8D}"/>
              </a:ext>
            </a:extLst>
          </p:cNvPr>
          <p:cNvSpPr txBox="1">
            <a:spLocks/>
          </p:cNvSpPr>
          <p:nvPr/>
        </p:nvSpPr>
        <p:spPr>
          <a:xfrm>
            <a:off x="10858500" y="5891213"/>
            <a:ext cx="990600" cy="6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98134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8566" y="426085"/>
            <a:ext cx="10515600" cy="1325563"/>
          </a:xfrm>
        </p:spPr>
        <p:txBody>
          <a:bodyPr/>
          <a:lstStyle/>
          <a:p>
            <a:r>
              <a:rPr lang="nl-NL" dirty="0" err="1"/>
              <a:t>Monstera</a:t>
            </a:r>
            <a:r>
              <a:rPr lang="nl-NL" dirty="0"/>
              <a:t> </a:t>
            </a:r>
            <a:r>
              <a:rPr lang="nl-NL" dirty="0" err="1"/>
              <a:t>deliciosa</a:t>
            </a:r>
            <a:r>
              <a:rPr lang="nl-NL" dirty="0"/>
              <a:t>			</a:t>
            </a:r>
            <a:br>
              <a:rPr lang="nl-NL" dirty="0"/>
            </a:br>
            <a:r>
              <a:rPr lang="nl-NL" dirty="0"/>
              <a:t>Gatenplant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5395" y="3567890"/>
            <a:ext cx="2489746" cy="329011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7955" y="60399"/>
            <a:ext cx="2447186" cy="338249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/>
          <a:srcRect l="-302" t="4538" r="302" b="9182"/>
          <a:stretch/>
        </p:blipFill>
        <p:spPr>
          <a:xfrm>
            <a:off x="7934146" y="0"/>
            <a:ext cx="4257854" cy="5143185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498566" y="3727269"/>
            <a:ext cx="3526973" cy="30574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Zuid-Amerika (regenwoud)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Tropisch klimaat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D183FEC-A030-464B-A8DF-55F8476AC551}"/>
              </a:ext>
            </a:extLst>
          </p:cNvPr>
          <p:cNvSpPr txBox="1">
            <a:spLocks/>
          </p:cNvSpPr>
          <p:nvPr/>
        </p:nvSpPr>
        <p:spPr>
          <a:xfrm>
            <a:off x="10858500" y="5891213"/>
            <a:ext cx="990600" cy="6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81208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476" y="1579047"/>
            <a:ext cx="5554282" cy="416571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Nephrolepis</a:t>
            </a:r>
            <a:r>
              <a:rPr lang="nl-NL" dirty="0"/>
              <a:t> </a:t>
            </a:r>
            <a:r>
              <a:rPr lang="nl-NL" dirty="0" err="1"/>
              <a:t>exaltata</a:t>
            </a:r>
            <a:r>
              <a:rPr lang="nl-NL" dirty="0"/>
              <a:t>			</a:t>
            </a:r>
            <a:br>
              <a:rPr lang="nl-NL" dirty="0"/>
            </a:br>
            <a:r>
              <a:rPr lang="nl-NL" dirty="0"/>
              <a:t>Krulvaren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64437" y="292535"/>
            <a:ext cx="4492369" cy="3369368"/>
          </a:xfrm>
          <a:prstGeom prst="rect">
            <a:avLst/>
          </a:prstGeom>
        </p:spPr>
      </p:pic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121917" y="3902227"/>
            <a:ext cx="4101739" cy="26466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N-M-Z- Amerika,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Afrika, Zuidoost Azië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Tropisch klimaat </a:t>
            </a:r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0D0B7717-B3C4-46C2-AC70-4DC86657CC73}"/>
              </a:ext>
            </a:extLst>
          </p:cNvPr>
          <p:cNvSpPr txBox="1">
            <a:spLocks/>
          </p:cNvSpPr>
          <p:nvPr/>
        </p:nvSpPr>
        <p:spPr>
          <a:xfrm>
            <a:off x="10858500" y="5891213"/>
            <a:ext cx="990600" cy="6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95910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Panicum</a:t>
            </a:r>
            <a:r>
              <a:rPr lang="nl-NL" dirty="0"/>
              <a:t> </a:t>
            </a:r>
            <a:r>
              <a:rPr lang="nl-NL" dirty="0" err="1"/>
              <a:t>virgatum</a:t>
            </a:r>
            <a:r>
              <a:rPr lang="nl-NL" dirty="0"/>
              <a:t>			</a:t>
            </a:r>
            <a:br>
              <a:rPr lang="nl-NL" dirty="0"/>
            </a:br>
            <a:r>
              <a:rPr lang="nl-NL" dirty="0"/>
              <a:t>Waasgras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9718" y="1597821"/>
            <a:ext cx="3810000" cy="3810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248" y="1597821"/>
            <a:ext cx="4705083" cy="3528812"/>
          </a:xfrm>
          <a:prstGeom prst="rect">
            <a:avLst/>
          </a:prstGeom>
        </p:spPr>
      </p:pic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130627" y="3753394"/>
            <a:ext cx="3291842" cy="30313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Noord-Amerika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Gematigd klimaat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7617C011-DAD0-432E-A18F-DDE436FF610B}"/>
              </a:ext>
            </a:extLst>
          </p:cNvPr>
          <p:cNvSpPr txBox="1">
            <a:spLocks/>
          </p:cNvSpPr>
          <p:nvPr/>
        </p:nvSpPr>
        <p:spPr>
          <a:xfrm>
            <a:off x="10858500" y="5891213"/>
            <a:ext cx="990600" cy="6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40796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Passiflora</a:t>
            </a:r>
            <a:r>
              <a:rPr lang="nl-NL" dirty="0"/>
              <a:t> </a:t>
            </a:r>
            <a:r>
              <a:rPr lang="nl-NL" dirty="0" err="1"/>
              <a:t>caerulea</a:t>
            </a:r>
            <a:r>
              <a:rPr lang="nl-NL" dirty="0"/>
              <a:t>			</a:t>
            </a:r>
            <a:br>
              <a:rPr lang="nl-NL" dirty="0"/>
            </a:br>
            <a:r>
              <a:rPr lang="nl-NL" dirty="0"/>
              <a:t>Passiebloem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6326" y="1027906"/>
            <a:ext cx="7632877" cy="5724658"/>
          </a:xfrm>
          <a:prstGeom prst="rect">
            <a:avLst/>
          </a:prstGeom>
        </p:spPr>
      </p:pic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165461" y="3675804"/>
            <a:ext cx="3936276" cy="29173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A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merika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Azië, Australië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Mediterraan klimaat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  (Middellands Zee kl.,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Subtropisch kl.)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73152B85-B10E-4565-B9EE-0340951A031E}"/>
              </a:ext>
            </a:extLst>
          </p:cNvPr>
          <p:cNvSpPr txBox="1">
            <a:spLocks/>
          </p:cNvSpPr>
          <p:nvPr/>
        </p:nvSpPr>
        <p:spPr>
          <a:xfrm>
            <a:off x="10858500" y="5891213"/>
            <a:ext cx="990600" cy="6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649447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Pelargonium (</a:t>
            </a:r>
            <a:r>
              <a:rPr lang="nl-NL" dirty="0" err="1"/>
              <a:t>Grandiflorum</a:t>
            </a:r>
            <a:r>
              <a:rPr lang="nl-NL" dirty="0"/>
              <a:t> Groep)	</a:t>
            </a:r>
            <a:br>
              <a:rPr lang="nl-NL" dirty="0"/>
            </a:br>
            <a:r>
              <a:rPr lang="nl-NL" sz="3200" dirty="0"/>
              <a:t>Franse geranium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7159" y="1690688"/>
            <a:ext cx="3810000" cy="333375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422" y="1272676"/>
            <a:ext cx="7115578" cy="4740754"/>
          </a:xfrm>
          <a:prstGeom prst="rect">
            <a:avLst/>
          </a:prstGeom>
        </p:spPr>
      </p:pic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130627" y="3867392"/>
            <a:ext cx="3953693" cy="29173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lvl="0" indent="0">
              <a:buNone/>
              <a:defRPr/>
            </a:pPr>
            <a:r>
              <a:rPr lang="nl-NL" dirty="0">
                <a:solidFill>
                  <a:prstClr val="black"/>
                </a:solidFill>
              </a:rPr>
              <a:t>Namibië, Zuid Afrika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Mediterraan klimaat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(subtropisch, Middellands zee kl.)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B5799BB8-5EA0-4A3F-BC57-B0449C8147FE}"/>
              </a:ext>
            </a:extLst>
          </p:cNvPr>
          <p:cNvSpPr txBox="1">
            <a:spLocks/>
          </p:cNvSpPr>
          <p:nvPr/>
        </p:nvSpPr>
        <p:spPr>
          <a:xfrm>
            <a:off x="10858500" y="5891213"/>
            <a:ext cx="990600" cy="6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03457721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197</Words>
  <Application>Microsoft Office PowerPoint</Application>
  <PresentationFormat>Breedbeeld</PresentationFormat>
  <Paragraphs>78</Paragraphs>
  <Slides>12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Kantoorthema</vt:lpstr>
      <vt:lpstr>Plantenkennis</vt:lpstr>
      <vt:lpstr>Maranta leucineura ‘Kerchoviana’  Tien geboden plantje </vt:lpstr>
      <vt:lpstr>Medinilla magnifica    -</vt:lpstr>
      <vt:lpstr>Monarda cultivars    Bergamotplant</vt:lpstr>
      <vt:lpstr>Monstera deliciosa    Gatenplant</vt:lpstr>
      <vt:lpstr>Nephrolepis exaltata    Krulvaren</vt:lpstr>
      <vt:lpstr>Panicum virgatum    Waasgras</vt:lpstr>
      <vt:lpstr>Passiflora caerulea    Passiebloem</vt:lpstr>
      <vt:lpstr>Pelargonium (Grandiflorum Groep)  Franse geranium</vt:lpstr>
      <vt:lpstr>Peperomia caperata    -</vt:lpstr>
      <vt:lpstr>Phalaenopsis cultivars  Vlinderorchidee </vt:lpstr>
      <vt:lpstr>Beoordeling: 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Plantenkennis</dc:title>
  <dc:creator>Jacqueline de Wit</dc:creator>
  <cp:lastModifiedBy>Jacintha Westerink</cp:lastModifiedBy>
  <cp:revision>18</cp:revision>
  <dcterms:created xsi:type="dcterms:W3CDTF">2016-08-18T08:04:02Z</dcterms:created>
  <dcterms:modified xsi:type="dcterms:W3CDTF">2020-11-23T18:11:15Z</dcterms:modified>
</cp:coreProperties>
</file>